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4" r:id="rId2"/>
    <p:sldId id="257" r:id="rId3"/>
    <p:sldId id="258" r:id="rId4"/>
    <p:sldId id="259" r:id="rId5"/>
    <p:sldId id="260" r:id="rId6"/>
    <p:sldId id="261" r:id="rId7"/>
    <p:sldId id="262" r:id="rId8"/>
    <p:sldId id="263" r:id="rId9"/>
    <p:sldId id="269" r:id="rId10"/>
    <p:sldId id="291" r:id="rId11"/>
    <p:sldId id="290" r:id="rId12"/>
    <p:sldId id="265" r:id="rId13"/>
    <p:sldId id="266" r:id="rId14"/>
    <p:sldId id="267" r:id="rId15"/>
    <p:sldId id="274" r:id="rId16"/>
    <p:sldId id="268" r:id="rId17"/>
    <p:sldId id="270" r:id="rId18"/>
    <p:sldId id="271" r:id="rId19"/>
    <p:sldId id="272" r:id="rId20"/>
    <p:sldId id="273" r:id="rId21"/>
    <p:sldId id="275" r:id="rId22"/>
    <p:sldId id="276" r:id="rId23"/>
    <p:sldId id="277" r:id="rId24"/>
    <p:sldId id="282" r:id="rId25"/>
    <p:sldId id="278" r:id="rId26"/>
    <p:sldId id="283" r:id="rId27"/>
    <p:sldId id="279" r:id="rId28"/>
    <p:sldId id="280" r:id="rId29"/>
    <p:sldId id="289" r:id="rId30"/>
    <p:sldId id="281" r:id="rId31"/>
    <p:sldId id="284" r:id="rId32"/>
    <p:sldId id="285" r:id="rId33"/>
    <p:sldId id="286" r:id="rId34"/>
    <p:sldId id="287" r:id="rId35"/>
    <p:sldId id="28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8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668487C-3559-44B3-AE93-A9FB83C97372}" type="datetimeFigureOut">
              <a:rPr lang="en-US"/>
              <a:pPr>
                <a:defRPr/>
              </a:pPr>
              <a:t>5/7/2008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A37DF66-3BA0-48EA-9F12-72A1EF9A30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566C25-AC92-4C7F-942F-BAF497133553}"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5C48E6-CD0E-4244-9C59-04C60E0DB3C5}" type="slidenum">
              <a:rPr lang="en-US"/>
              <a:pPr fontAlgn="base">
                <a:spcBef>
                  <a:spcPct val="0"/>
                </a:spcBef>
                <a:spcAft>
                  <a:spcPct val="0"/>
                </a:spcAft>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F3682-9973-4C7C-B68E-C2AAD6AF79C9}"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8DA4F4-4045-437A-BEB5-CE1FD7CCC501}" type="slidenum">
              <a:rPr lang="en-US"/>
              <a:pPr fontAlgn="base">
                <a:spcBef>
                  <a:spcPct val="0"/>
                </a:spcBef>
                <a:spcAft>
                  <a:spcPct val="0"/>
                </a:spcAft>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FCB1C8-59CD-413A-8D5F-AAC3BE515F18}"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0CADF-C467-4CE1-835C-9EB55F34E7BD}" type="slidenum">
              <a:rPr lang="en-US"/>
              <a:pPr fontAlgn="base">
                <a:spcBef>
                  <a:spcPct val="0"/>
                </a:spcBef>
                <a:spcAft>
                  <a:spcPct val="0"/>
                </a:spcAft>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35EBAB-5CAD-4A5B-8482-80A72B1A758B}" type="slidenum">
              <a:rPr lang="en-US"/>
              <a:pPr fontAlgn="base">
                <a:spcBef>
                  <a:spcPct val="0"/>
                </a:spcBef>
                <a:spcAft>
                  <a:spcPct val="0"/>
                </a:spcAft>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D8488F-2C33-4E1E-9300-B4AFFD048FAA}"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671FA8-45FB-49C5-B6C6-CFB663D4E43E}"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BF42D7-46C5-42D9-9CAF-98A26CC5FF01}" type="slidenum">
              <a:rPr lang="en-US"/>
              <a:pPr fontAlgn="base">
                <a:spcBef>
                  <a:spcPct val="0"/>
                </a:spcBef>
                <a:spcAft>
                  <a:spcPct val="0"/>
                </a:spcAft>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F710C6-C0BE-41C1-BD9E-26C461F08C42}" type="slidenum">
              <a:rPr lang="en-US"/>
              <a:pPr fontAlgn="base">
                <a:spcBef>
                  <a:spcPct val="0"/>
                </a:spcBef>
                <a:spcAft>
                  <a:spcPct val="0"/>
                </a:spcAft>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91B887-13F2-4770-BFAC-29FDA8D6A11E}"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F08103-5032-4195-9C0E-31AB9DB8416D}" type="slidenum">
              <a:rPr lang="en-US"/>
              <a:pPr fontAlgn="base">
                <a:spcBef>
                  <a:spcPct val="0"/>
                </a:spcBef>
                <a:spcAft>
                  <a:spcPct val="0"/>
                </a:spcAft>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4F0894-81B4-4D17-9A50-02C7292F3D6B}" type="slidenum">
              <a:rPr lang="en-US"/>
              <a:pPr fontAlgn="base">
                <a:spcBef>
                  <a:spcPct val="0"/>
                </a:spcBef>
                <a:spcAft>
                  <a:spcPct val="0"/>
                </a:spcAft>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2B5AE-8139-473F-A7E5-B3CFBABD9948}" type="slidenum">
              <a:rPr lang="en-US"/>
              <a:pPr fontAlgn="base">
                <a:spcBef>
                  <a:spcPct val="0"/>
                </a:spcBef>
                <a:spcAft>
                  <a:spcPct val="0"/>
                </a:spcAft>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6EC24B-678C-4AD0-B351-9FAAEFD43348}" type="slidenum">
              <a:rPr lang="en-US"/>
              <a:pPr fontAlgn="base">
                <a:spcBef>
                  <a:spcPct val="0"/>
                </a:spcBef>
                <a:spcAft>
                  <a:spcPct val="0"/>
                </a:spcAft>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8A950E-5ABE-4372-8873-91A8B238B2FF}" type="slidenum">
              <a:rPr lang="en-US"/>
              <a:pPr fontAlgn="base">
                <a:spcBef>
                  <a:spcPct val="0"/>
                </a:spcBef>
                <a:spcAft>
                  <a:spcPct val="0"/>
                </a:spcAft>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05FA66-7FE3-421A-AE2F-9A00BF46486A}" type="slidenum">
              <a:rPr lang="en-US"/>
              <a:pPr fontAlgn="base">
                <a:spcBef>
                  <a:spcPct val="0"/>
                </a:spcBef>
                <a:spcAft>
                  <a:spcPct val="0"/>
                </a:spcAft>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9EF049-12D8-43A4-A822-F0A233BBDDEA}" type="slidenum">
              <a:rPr lang="en-US"/>
              <a:pPr fontAlgn="base">
                <a:spcBef>
                  <a:spcPct val="0"/>
                </a:spcBef>
                <a:spcAft>
                  <a:spcPct val="0"/>
                </a:spcAft>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A37DF66-3BA0-48EA-9F12-72A1EF9A301C}"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8A23FF-950A-4DF1-B326-110B017974BF}" type="slidenum">
              <a:rPr lang="en-US"/>
              <a:pPr fontAlgn="base">
                <a:spcBef>
                  <a:spcPct val="0"/>
                </a:spcBef>
                <a:spcAft>
                  <a:spcPct val="0"/>
                </a:spcAft>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EE0D6C-AD82-49F9-A118-AD715C7C7516}" type="slidenum">
              <a:rPr lang="en-US"/>
              <a:pPr fontAlgn="base">
                <a:spcBef>
                  <a:spcPct val="0"/>
                </a:spcBef>
                <a:spcAft>
                  <a:spcPct val="0"/>
                </a:spcAft>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FC25EC-60DA-4A9C-A8E8-A5F669C18737}"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0296C-50FC-4772-AE83-57D4826FEE18}" type="slidenum">
              <a:rPr lang="en-US"/>
              <a:pPr fontAlgn="base">
                <a:spcBef>
                  <a:spcPct val="0"/>
                </a:spcBef>
                <a:spcAft>
                  <a:spcPct val="0"/>
                </a:spcAft>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BEE9D-1069-4A03-BE1D-67440A1A19E4}" type="slidenum">
              <a:rPr lang="en-US"/>
              <a:pPr fontAlgn="base">
                <a:spcBef>
                  <a:spcPct val="0"/>
                </a:spcBef>
                <a:spcAft>
                  <a:spcPct val="0"/>
                </a:spcAft>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DA40E4-FE12-4EB1-976A-9B6F67FADBAB}" type="slidenum">
              <a:rPr lang="en-US"/>
              <a:pPr fontAlgn="base">
                <a:spcBef>
                  <a:spcPct val="0"/>
                </a:spcBef>
                <a:spcAft>
                  <a:spcPct val="0"/>
                </a:spcAft>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E79B5-02C3-4E43-ADD5-9D13C7CF8E5B}" type="slidenum">
              <a:rPr lang="en-US"/>
              <a:pPr fontAlgn="base">
                <a:spcBef>
                  <a:spcPct val="0"/>
                </a:spcBef>
                <a:spcAft>
                  <a:spcPct val="0"/>
                </a:spcAft>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E3EB14-4E42-49C4-89D5-0CACD0E7D66D}"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8D3C5-8195-4C4B-A29D-C83976882CCD}"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9A005E-135D-41AE-93A7-97C34038E3D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BE43CA-6257-424E-97C8-9DF0CEDF1A2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A92E59-8C67-4919-85B9-350FD47FED9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080D1E-5998-4749-A98E-53D685F7FDCB}"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E216BC-A80D-4EE9-81FB-4E31CC02EBE3}" type="datetimeFigureOut">
              <a:rPr lang="en-US"/>
              <a:pPr>
                <a:defRPr/>
              </a:pPr>
              <a:t>5/7/2008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3E8357-F646-4E0C-BD65-04408BE8C3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7AF857-0BF3-4767-BC70-5D45E5A19082}" type="datetimeFigureOut">
              <a:rPr lang="en-US"/>
              <a:pPr>
                <a:defRPr/>
              </a:pPr>
              <a:t>5/7/2008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B735F1-887D-4682-936C-289E17CAC6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5264B7-1F55-432D-827F-058A51673983}" type="datetimeFigureOut">
              <a:rPr lang="en-US"/>
              <a:pPr>
                <a:defRPr/>
              </a:pPr>
              <a:t>5/7/2008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E4DF1-E2D1-4A94-860D-8DC7B5031C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859BBB-7B70-45C1-987B-351C85AB3163}" type="datetimeFigureOut">
              <a:rPr lang="en-US"/>
              <a:pPr>
                <a:defRPr/>
              </a:pPr>
              <a:t>5/7/2008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EAC590-CB06-4507-91F8-C9FCABABFD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A28694-BDD2-49DA-95AA-F063D589F3E3}" type="datetimeFigureOut">
              <a:rPr lang="en-US"/>
              <a:pPr>
                <a:defRPr/>
              </a:pPr>
              <a:t>5/7/2008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86F05-24DD-4AF8-B9C9-3DE7A3FB48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1AA330-EC8E-43B5-AABB-0E2B8D712BAB}" type="datetimeFigureOut">
              <a:rPr lang="en-US"/>
              <a:pPr>
                <a:defRPr/>
              </a:pPr>
              <a:t>5/7/2008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6C79EB-4E12-40B0-A53A-951FBFCF76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50D31A-9AFE-4AC0-A862-9B6F7076905F}" type="datetimeFigureOut">
              <a:rPr lang="en-US"/>
              <a:pPr>
                <a:defRPr/>
              </a:pPr>
              <a:t>5/7/2008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31B452-633E-4E67-B80F-B63FECB20B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4F148-C5D5-4789-B598-18BC5C5D8494}" type="datetimeFigureOut">
              <a:rPr lang="en-US"/>
              <a:pPr>
                <a:defRPr/>
              </a:pPr>
              <a:t>5/7/2008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5A040C-7F3A-40F9-BE2E-48D2F2CC8B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86BEBF-71A1-47BE-8168-C4611C22A735}" type="datetimeFigureOut">
              <a:rPr lang="en-US"/>
              <a:pPr>
                <a:defRPr/>
              </a:pPr>
              <a:t>5/7/2008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925D47-9CBD-4C0E-89F4-D3126E8218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4C071D-5A14-4551-8A2C-D1993DCB396C}" type="datetimeFigureOut">
              <a:rPr lang="en-US"/>
              <a:pPr>
                <a:defRPr/>
              </a:pPr>
              <a:t>5/7/2008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0BB0E-6D5A-4FC4-8935-ED72154F76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4E2675-D277-47B9-AD8D-2E60B6036CC9}" type="datetimeFigureOut">
              <a:rPr lang="en-US"/>
              <a:pPr>
                <a:defRPr/>
              </a:pPr>
              <a:t>5/7/2008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E82325-6065-4616-BD51-D39C66BA67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DDCBBD9-5C60-4F2B-88B1-D3A7636FEB23}" type="datetimeFigureOut">
              <a:rPr lang="en-US"/>
              <a:pPr>
                <a:defRPr/>
              </a:pPr>
              <a:t>5/7/2008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E18E2AF-8D24-45D8-AE86-0C4FB39997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a:defRPr>
      </a:lvl2pPr>
      <a:lvl3pPr algn="ctr" rtl="0" fontAlgn="base">
        <a:spcBef>
          <a:spcPct val="0"/>
        </a:spcBef>
        <a:spcAft>
          <a:spcPct val="0"/>
        </a:spcAft>
        <a:defRPr sz="4400">
          <a:solidFill>
            <a:schemeClr val="tx1"/>
          </a:solidFill>
          <a:latin typeface="Calibri"/>
        </a:defRPr>
      </a:lvl3pPr>
      <a:lvl4pPr algn="ctr" rtl="0" fontAlgn="base">
        <a:spcBef>
          <a:spcPct val="0"/>
        </a:spcBef>
        <a:spcAft>
          <a:spcPct val="0"/>
        </a:spcAft>
        <a:defRPr sz="4400">
          <a:solidFill>
            <a:schemeClr val="tx1"/>
          </a:solidFill>
          <a:latin typeface="Calibri"/>
        </a:defRPr>
      </a:lvl4pPr>
      <a:lvl5pPr algn="ctr" rtl="0" fontAlgn="base">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285750"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1428728" y="1928802"/>
            <a:ext cx="928694"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ectangle 7"/>
          <p:cNvSpPr/>
          <p:nvPr/>
        </p:nvSpPr>
        <p:spPr>
          <a:xfrm>
            <a:off x="2714612" y="1928802"/>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1214414" y="1214422"/>
            <a:ext cx="1357322" cy="50006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0" name="Rectangle 9"/>
          <p:cNvSpPr/>
          <p:nvPr/>
        </p:nvSpPr>
        <p:spPr>
          <a:xfrm>
            <a:off x="0" y="571480"/>
            <a:ext cx="3286116" cy="28575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1" name="Rectangle 10"/>
          <p:cNvSpPr/>
          <p:nvPr/>
        </p:nvSpPr>
        <p:spPr>
          <a:xfrm>
            <a:off x="1785918" y="285728"/>
            <a:ext cx="928694" cy="28575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2" name="Rectangle 11"/>
          <p:cNvSpPr/>
          <p:nvPr/>
        </p:nvSpPr>
        <p:spPr>
          <a:xfrm>
            <a:off x="0" y="2285992"/>
            <a:ext cx="4071934" cy="214314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3" name="Rectangle 12"/>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4143371" y="285728"/>
            <a:ext cx="4857753" cy="635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dirty="0">
                <a:solidFill>
                  <a:srgbClr val="FFFFFF"/>
                </a:solidFill>
              </a:rPr>
              <a:t>Esta es la </a:t>
            </a:r>
            <a:r>
              <a:rPr lang="es-ES" dirty="0" smtClean="0">
                <a:solidFill>
                  <a:srgbClr val="FFFFFF"/>
                </a:solidFill>
              </a:rPr>
              <a:t>vista </a:t>
            </a:r>
            <a:r>
              <a:rPr lang="es-ES" dirty="0">
                <a:solidFill>
                  <a:srgbClr val="FFFFFF"/>
                </a:solidFill>
              </a:rPr>
              <a:t>principal del </a:t>
            </a:r>
            <a:r>
              <a:rPr lang="es-ES" dirty="0" smtClean="0">
                <a:solidFill>
                  <a:srgbClr val="FFFFFF"/>
                </a:solidFill>
              </a:rPr>
              <a:t>Mantenimiento </a:t>
            </a:r>
            <a:r>
              <a:rPr lang="es-ES" dirty="0">
                <a:solidFill>
                  <a:srgbClr val="FFFFFF"/>
                </a:solidFill>
              </a:rPr>
              <a:t>de los Datos </a:t>
            </a:r>
            <a:r>
              <a:rPr lang="es-ES" dirty="0" smtClean="0">
                <a:solidFill>
                  <a:srgbClr val="FFFFFF"/>
                </a:solidFill>
              </a:rPr>
              <a:t>Generales</a:t>
            </a:r>
            <a:r>
              <a:rPr lang="es-ES" dirty="0">
                <a:solidFill>
                  <a:srgbClr val="FFFFFF"/>
                </a:solidFill>
              </a:rPr>
              <a:t>,</a:t>
            </a:r>
            <a:r>
              <a:rPr lang="es-ES" dirty="0" smtClean="0">
                <a:solidFill>
                  <a:srgbClr val="FFFFFF"/>
                </a:solidFill>
              </a:rPr>
              <a:t> que es una sección dentro de nuestra aplicación </a:t>
            </a:r>
          </a:p>
          <a:p>
            <a:pPr algn="ctr"/>
            <a:r>
              <a:rPr lang="es-ES" dirty="0" smtClean="0">
                <a:solidFill>
                  <a:srgbClr val="FFFFFF"/>
                </a:solidFill>
              </a:rPr>
              <a:t>PERSONAS.  </a:t>
            </a:r>
            <a:endParaRPr lang="es-ES" dirty="0">
              <a:solidFill>
                <a:srgbClr val="FFFFFF"/>
              </a:solidFill>
            </a:endParaRPr>
          </a:p>
          <a:p>
            <a:pPr algn="ctr"/>
            <a:r>
              <a:rPr lang="es-ES" dirty="0">
                <a:solidFill>
                  <a:srgbClr val="FFFFFF"/>
                </a:solidFill>
              </a:rPr>
              <a:t>En ella tenemos </a:t>
            </a:r>
            <a:r>
              <a:rPr lang="es-ES" dirty="0" smtClean="0">
                <a:solidFill>
                  <a:srgbClr val="FFFFFF"/>
                </a:solidFill>
              </a:rPr>
              <a:t>en la parte superior la barra de Estado (STATUS) que nos permitira realizar opciones como la de salir de la sección de la aplicación, también tenemos la barra de Título (TITTLE) que como bien dice la palabra es el título para la sección.</a:t>
            </a:r>
          </a:p>
          <a:p>
            <a:pPr algn="ctr"/>
            <a:r>
              <a:rPr lang="es-ES" dirty="0" smtClean="0">
                <a:solidFill>
                  <a:srgbClr val="FFFFFF"/>
                </a:solidFill>
              </a:rPr>
              <a:t>Y dentro de la pantalla (SCREEN) tenemos la </a:t>
            </a:r>
            <a:r>
              <a:rPr lang="es-ES" dirty="0">
                <a:solidFill>
                  <a:srgbClr val="FFFFFF"/>
                </a:solidFill>
              </a:rPr>
              <a:t>selección del ID Persona que nos va a permitir seleccionar un registro de la tabla para después poder </a:t>
            </a:r>
          </a:p>
          <a:p>
            <a:pPr algn="ctr"/>
            <a:r>
              <a:rPr lang="es-ES" dirty="0">
                <a:solidFill>
                  <a:srgbClr val="FFFFFF"/>
                </a:solidFill>
              </a:rPr>
              <a:t>CREAR – MODIFICAR – BORRAR</a:t>
            </a:r>
          </a:p>
          <a:p>
            <a:pPr algn="ctr"/>
            <a:r>
              <a:rPr lang="es-ES" dirty="0">
                <a:solidFill>
                  <a:srgbClr val="FFFFFF"/>
                </a:solidFill>
              </a:rPr>
              <a:t>los datos de la tabla ZDB_DTGENERALES</a:t>
            </a:r>
            <a:r>
              <a:rPr lang="es-ES" dirty="0" smtClean="0">
                <a:solidFill>
                  <a:srgbClr val="FFFFFF"/>
                </a:solidFill>
              </a:rPr>
              <a:t>.</a:t>
            </a:r>
          </a:p>
          <a:p>
            <a:pPr algn="ctr"/>
            <a:r>
              <a:rPr lang="es-ES" dirty="0" smtClean="0">
                <a:solidFill>
                  <a:srgbClr val="FFFFFF"/>
                </a:solidFill>
              </a:rPr>
              <a:t>Tambien tenemos una tabla que nos muestra los registros ya introducidos.</a:t>
            </a:r>
          </a:p>
          <a:p>
            <a:pPr algn="ctr"/>
            <a:r>
              <a:rPr lang="es-ES" dirty="0" smtClean="0">
                <a:solidFill>
                  <a:srgbClr val="FFFFFF"/>
                </a:solidFill>
              </a:rPr>
              <a:t>Todos estos datos son complementarios a otra tabla principal ZDB_PERSONA , estas dos tablas estan relacionadas a traves del campo  ID_PERSONA.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4357686" y="1643050"/>
            <a:ext cx="4572032" cy="4143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no introducimos ningun ID Persona y hacemos click en en el boton </a:t>
            </a:r>
          </a:p>
          <a:p>
            <a:pPr algn="ctr"/>
            <a:r>
              <a:rPr lang="es-ES" dirty="0" smtClean="0"/>
              <a:t>MODIFICAR</a:t>
            </a:r>
          </a:p>
          <a:p>
            <a:pPr algn="ctr"/>
            <a:endParaRPr lang="es-ES" dirty="0" smtClean="0"/>
          </a:p>
          <a:p>
            <a:pPr algn="ctr"/>
            <a:r>
              <a:rPr lang="es-ES" dirty="0" smtClean="0"/>
              <a:t>Nos aparecera un mesaje advirtiendonos de que el ID debe ser introducido</a:t>
            </a:r>
            <a:endParaRPr lang="en-US" dirty="0"/>
          </a:p>
        </p:txBody>
      </p:sp>
      <p:sp>
        <p:nvSpPr>
          <p:cNvPr id="6" name="Rectangle 5"/>
          <p:cNvSpPr/>
          <p:nvPr/>
        </p:nvSpPr>
        <p:spPr>
          <a:xfrm>
            <a:off x="2000232" y="1357298"/>
            <a:ext cx="428628"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4500570"/>
            <a:ext cx="4071934" cy="135732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ectangle 7"/>
          <p:cNvSpPr/>
          <p:nvPr/>
        </p:nvSpPr>
        <p:spPr>
          <a:xfrm>
            <a:off x="1428728" y="1928802"/>
            <a:ext cx="857256"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4357686" y="1643050"/>
            <a:ext cx="4572032" cy="4143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no introducimos ningun ID Persona y hacemos click en en el boton </a:t>
            </a:r>
          </a:p>
          <a:p>
            <a:pPr algn="ctr"/>
            <a:r>
              <a:rPr lang="es-ES" dirty="0" smtClean="0"/>
              <a:t>BORRAR</a:t>
            </a:r>
          </a:p>
          <a:p>
            <a:pPr algn="ctr"/>
            <a:endParaRPr lang="es-ES" dirty="0" smtClean="0"/>
          </a:p>
          <a:p>
            <a:pPr algn="ctr"/>
            <a:r>
              <a:rPr lang="es-ES" dirty="0" smtClean="0"/>
              <a:t>Nos aparecera un mesaje advirtiendonos de que el ID debe ser introducido</a:t>
            </a:r>
            <a:endParaRPr lang="en-US" dirty="0"/>
          </a:p>
        </p:txBody>
      </p:sp>
      <p:sp>
        <p:nvSpPr>
          <p:cNvPr id="6" name="Rectangle 5"/>
          <p:cNvSpPr/>
          <p:nvPr/>
        </p:nvSpPr>
        <p:spPr>
          <a:xfrm>
            <a:off x="2000232" y="1357298"/>
            <a:ext cx="428628"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4500570"/>
            <a:ext cx="4071934" cy="135732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ectangle 7"/>
          <p:cNvSpPr/>
          <p:nvPr/>
        </p:nvSpPr>
        <p:spPr>
          <a:xfrm>
            <a:off x="2714612" y="1928802"/>
            <a:ext cx="857256"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143375" y="2214563"/>
            <a:ext cx="21431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2714625"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0" y="3000375"/>
            <a:ext cx="371475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10" name="Straight Arrow Connector 9"/>
          <p:cNvCxnSpPr>
            <a:stCxn id="3" idx="3"/>
          </p:cNvCxnSpPr>
          <p:nvPr/>
        </p:nvCxnSpPr>
        <p:spPr>
          <a:xfrm flipV="1">
            <a:off x="2428875" y="1430338"/>
            <a:ext cx="1714500" cy="3333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86248" y="2643182"/>
            <a:ext cx="2857520"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Ahora vamos a borrar un registro.</a:t>
            </a:r>
          </a:p>
          <a:p>
            <a:pPr algn="ctr"/>
            <a:endParaRPr lang="es-ES" dirty="0" smtClean="0"/>
          </a:p>
          <a:p>
            <a:pPr algn="ctr"/>
            <a:r>
              <a:rPr lang="es-ES" dirty="0" smtClean="0"/>
              <a:t>Seleccionamos el </a:t>
            </a:r>
          </a:p>
          <a:p>
            <a:pPr algn="ctr"/>
            <a:r>
              <a:rPr lang="es-ES" dirty="0" smtClean="0"/>
              <a:t>ID Persona</a:t>
            </a:r>
          </a:p>
          <a:p>
            <a:pPr algn="ctr"/>
            <a:r>
              <a:rPr lang="es-ES" dirty="0" smtClean="0"/>
              <a:t>y hacemos click en el boton</a:t>
            </a:r>
          </a:p>
          <a:p>
            <a:pPr algn="ctr"/>
            <a:r>
              <a:rPr lang="es-ES" dirty="0" smtClean="0"/>
              <a:t>BORRAR</a:t>
            </a:r>
            <a:endParaRPr lang="en-US" dirty="0"/>
          </a:p>
        </p:txBody>
      </p:sp>
      <p:sp>
        <p:nvSpPr>
          <p:cNvPr id="11" name="Rectangle 10"/>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1714500"/>
            <a:ext cx="428625"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571500" y="2286000"/>
            <a:ext cx="114300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429124" y="1643050"/>
            <a:ext cx="4214842" cy="357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Tenemos el ID Persona del registro que queremos borrar.</a:t>
            </a:r>
          </a:p>
          <a:p>
            <a:pPr algn="ctr"/>
            <a:endParaRPr lang="es-ES" dirty="0"/>
          </a:p>
          <a:p>
            <a:pPr algn="ctr"/>
            <a:r>
              <a:rPr lang="es-ES" dirty="0" smtClean="0"/>
              <a:t>Si estamos seguros de borrar el registro, haremos click en el boton</a:t>
            </a:r>
          </a:p>
          <a:p>
            <a:pPr algn="ctr"/>
            <a:r>
              <a:rPr lang="es-ES" dirty="0" smtClean="0"/>
              <a:t>ACEPTAR.</a:t>
            </a:r>
          </a:p>
          <a:p>
            <a:pPr algn="ctr"/>
            <a:endParaRPr lang="es-ES" dirty="0"/>
          </a:p>
          <a:p>
            <a:pPr algn="ctr"/>
            <a:r>
              <a:rPr lang="es-ES" dirty="0" smtClean="0"/>
              <a:t>Si quisieramos detener el proceso de borrado, haríamos click en el boton</a:t>
            </a:r>
          </a:p>
          <a:p>
            <a:pPr algn="ctr"/>
            <a:r>
              <a:rPr lang="es-ES" dirty="0" smtClean="0"/>
              <a:t>CANCELAR </a:t>
            </a:r>
          </a:p>
        </p:txBody>
      </p:sp>
      <p:sp>
        <p:nvSpPr>
          <p:cNvPr id="6" name="Rectangle 5"/>
          <p:cNvSpPr/>
          <p:nvPr/>
        </p:nvSpPr>
        <p:spPr>
          <a:xfrm>
            <a:off x="2071670" y="2285992"/>
            <a:ext cx="114300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0" y="3000375"/>
            <a:ext cx="3786188"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286248" y="1643050"/>
            <a:ext cx="4643470"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Una vez aceptado el borrado del registro este no aparecerá en la tabla de la</a:t>
            </a:r>
          </a:p>
          <a:p>
            <a:pPr algn="ctr"/>
            <a:r>
              <a:rPr lang="es-ES" dirty="0" smtClean="0"/>
              <a:t> pantalla principal.</a:t>
            </a:r>
          </a:p>
          <a:p>
            <a:pPr algn="ctr"/>
            <a:r>
              <a:rPr lang="es-ES" dirty="0" smtClean="0"/>
              <a:t> </a:t>
            </a:r>
          </a:p>
          <a:p>
            <a:pPr algn="ctr"/>
            <a:r>
              <a:rPr lang="es-ES" dirty="0" smtClean="0"/>
              <a:t>También tenemos un mensaje en la zona inferior que nos confirma que la operación ha sido realizada satisfactoriamente</a:t>
            </a:r>
            <a:endParaRPr lang="en-US" dirty="0"/>
          </a:p>
        </p:txBody>
      </p:sp>
      <p:sp>
        <p:nvSpPr>
          <p:cNvPr id="7" name="Rectangle 6"/>
          <p:cNvSpPr/>
          <p:nvPr/>
        </p:nvSpPr>
        <p:spPr>
          <a:xfrm flipV="1">
            <a:off x="0" y="6572272"/>
            <a:ext cx="9144000" cy="33144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0" y="6286500"/>
            <a:ext cx="2571750"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4" name="Straight Arrow Connector 3"/>
          <p:cNvCxnSpPr>
            <a:stCxn id="3" idx="3"/>
          </p:cNvCxnSpPr>
          <p:nvPr/>
        </p:nvCxnSpPr>
        <p:spPr>
          <a:xfrm>
            <a:off x="2428875" y="1463675"/>
            <a:ext cx="1928813" cy="3651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28750" y="1927225"/>
            <a:ext cx="928688" cy="2159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8" name="Rectangle 7"/>
          <p:cNvSpPr/>
          <p:nvPr/>
        </p:nvSpPr>
        <p:spPr>
          <a:xfrm>
            <a:off x="4357688" y="1928813"/>
            <a:ext cx="21431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4500562" y="2643182"/>
            <a:ext cx="2857520"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Ahora vamos a modificar un registro.</a:t>
            </a:r>
          </a:p>
          <a:p>
            <a:pPr algn="ctr"/>
            <a:endParaRPr lang="es-ES" dirty="0" smtClean="0"/>
          </a:p>
          <a:p>
            <a:pPr algn="ctr"/>
            <a:r>
              <a:rPr lang="es-ES" dirty="0" smtClean="0"/>
              <a:t>Seleccionamos el </a:t>
            </a:r>
          </a:p>
          <a:p>
            <a:pPr algn="ctr"/>
            <a:r>
              <a:rPr lang="es-ES" dirty="0" smtClean="0"/>
              <a:t>ID Persona</a:t>
            </a:r>
          </a:p>
          <a:p>
            <a:pPr algn="ctr"/>
            <a:r>
              <a:rPr lang="es-ES" dirty="0" smtClean="0"/>
              <a:t>y hacemos click en el boton</a:t>
            </a:r>
          </a:p>
          <a:p>
            <a:pPr algn="ctr"/>
            <a:r>
              <a:rPr lang="es-ES" dirty="0" smtClean="0"/>
              <a:t>MODIFICAR</a:t>
            </a:r>
            <a:endParaRPr lang="en-US" dirty="0"/>
          </a:p>
        </p:txBody>
      </p:sp>
      <p:sp>
        <p:nvSpPr>
          <p:cNvPr id="9" name="Rectangle 8"/>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14562" y="1714489"/>
            <a:ext cx="642925" cy="85726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4786314" y="1571612"/>
            <a:ext cx="3571900"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Tenemos el</a:t>
            </a:r>
          </a:p>
          <a:p>
            <a:pPr algn="ctr"/>
            <a:r>
              <a:rPr lang="es-ES" dirty="0" smtClean="0"/>
              <a:t> ID Persona </a:t>
            </a:r>
          </a:p>
          <a:p>
            <a:pPr algn="ctr"/>
            <a:r>
              <a:rPr lang="es-ES" dirty="0" smtClean="0"/>
              <a:t>y  los demás</a:t>
            </a:r>
          </a:p>
          <a:p>
            <a:pPr algn="ctr"/>
            <a:r>
              <a:rPr lang="es-ES" dirty="0" smtClean="0"/>
              <a:t> datos </a:t>
            </a:r>
          </a:p>
          <a:p>
            <a:pPr algn="ctr"/>
            <a:r>
              <a:rPr lang="es-ES" dirty="0" smtClean="0"/>
              <a:t>del registro</a:t>
            </a:r>
          </a:p>
          <a:p>
            <a:pPr algn="ctr"/>
            <a:r>
              <a:rPr lang="es-ES" dirty="0" smtClean="0"/>
              <a:t> que queremos modificar.</a:t>
            </a:r>
          </a:p>
        </p:txBody>
      </p:sp>
      <p:sp>
        <p:nvSpPr>
          <p:cNvPr id="5" name="Rectangle 4"/>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2143125"/>
            <a:ext cx="285750" cy="142875"/>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a:off x="2571750" y="2214563"/>
            <a:ext cx="1857375" cy="158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29125" y="1785938"/>
            <a:ext cx="2786063"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4643438" y="2285992"/>
            <a:ext cx="3214710" cy="3643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Como en la fase de creación, seleccionamos las opciones que queremos modificar.</a:t>
            </a:r>
          </a:p>
          <a:p>
            <a:pPr algn="ctr"/>
            <a:endParaRPr lang="es-ES" dirty="0" smtClean="0"/>
          </a:p>
          <a:p>
            <a:pPr algn="ctr"/>
            <a:r>
              <a:rPr lang="es-ES" dirty="0" smtClean="0"/>
              <a:t>Si estamos seguros de la modificación del registro, haremos click en el boton</a:t>
            </a:r>
          </a:p>
          <a:p>
            <a:pPr algn="ctr"/>
            <a:r>
              <a:rPr lang="es-ES" dirty="0" smtClean="0"/>
              <a:t>ACEPTAR.</a:t>
            </a:r>
          </a:p>
          <a:p>
            <a:pPr algn="ctr"/>
            <a:endParaRPr lang="es-ES" dirty="0" smtClean="0"/>
          </a:p>
          <a:p>
            <a:pPr algn="ctr"/>
            <a:r>
              <a:rPr lang="es-ES" dirty="0" smtClean="0"/>
              <a:t>Si quisieramos detener el proceso de modificación, haríamos click en el boton</a:t>
            </a:r>
          </a:p>
          <a:p>
            <a:pPr algn="ctr"/>
            <a:r>
              <a:rPr lang="es-ES" dirty="0" smtClean="0"/>
              <a:t>CANCELAR</a:t>
            </a:r>
          </a:p>
        </p:txBody>
      </p:sp>
      <p:sp>
        <p:nvSpPr>
          <p:cNvPr id="8" name="Rectangle 7"/>
          <p:cNvSpPr/>
          <p:nvPr/>
        </p:nvSpPr>
        <p:spPr>
          <a:xfrm>
            <a:off x="2071670" y="2857496"/>
            <a:ext cx="1143008"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571472" y="2857496"/>
            <a:ext cx="1143008"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0" name="Rectangle 9"/>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2643188"/>
            <a:ext cx="37147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286248" y="1571612"/>
            <a:ext cx="4643470"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Una vez aceptado las modificaciones del registro estos apareceran en la tabla de la</a:t>
            </a:r>
          </a:p>
          <a:p>
            <a:pPr algn="ctr"/>
            <a:r>
              <a:rPr lang="es-ES" dirty="0" smtClean="0"/>
              <a:t> pantalla principal.</a:t>
            </a:r>
          </a:p>
          <a:p>
            <a:pPr algn="ctr"/>
            <a:r>
              <a:rPr lang="es-ES" dirty="0" smtClean="0"/>
              <a:t> </a:t>
            </a:r>
          </a:p>
          <a:p>
            <a:pPr algn="ctr"/>
            <a:r>
              <a:rPr lang="es-ES" dirty="0" smtClean="0"/>
              <a:t>También tenemos un mensaje en la zona inferior que nos confirma que la operación ha sido realizada satisfactoriamente</a:t>
            </a:r>
            <a:endParaRPr lang="en-US" dirty="0"/>
          </a:p>
        </p:txBody>
      </p:sp>
      <p:sp>
        <p:nvSpPr>
          <p:cNvPr id="6" name="Rectangle 5"/>
          <p:cNvSpPr/>
          <p:nvPr/>
        </p:nvSpPr>
        <p:spPr>
          <a:xfrm flipV="1">
            <a:off x="0" y="6572272"/>
            <a:ext cx="9144000" cy="33144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0" y="6286500"/>
            <a:ext cx="2714625"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50"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142875" y="3000375"/>
            <a:ext cx="3571875"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1785938" y="4286250"/>
            <a:ext cx="3929062" cy="121443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071934" y="1357298"/>
            <a:ext cx="4857784"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Como hemos comentado antes, esta tabla esta relacionada con otra tabla principal</a:t>
            </a:r>
            <a:r>
              <a:rPr lang="es-ES" dirty="0"/>
              <a:t> </a:t>
            </a:r>
            <a:r>
              <a:rPr lang="es-ES" dirty="0" smtClean="0"/>
              <a:t>a través del campo ID Persona.</a:t>
            </a:r>
          </a:p>
          <a:p>
            <a:pPr algn="ctr"/>
            <a:endParaRPr lang="es-ES" dirty="0" smtClean="0"/>
          </a:p>
          <a:p>
            <a:pPr algn="ctr"/>
            <a:r>
              <a:rPr lang="es-ES" dirty="0" smtClean="0"/>
              <a:t>Cuando vamos a CREAR un nuevo registro nuestra aplicación también comprueba que el campo ID Persona existe en la tabla principal.</a:t>
            </a:r>
          </a:p>
        </p:txBody>
      </p:sp>
      <p:sp>
        <p:nvSpPr>
          <p:cNvPr id="7" name="Rectangle 6"/>
          <p:cNvSpPr/>
          <p:nvPr/>
        </p:nvSpPr>
        <p:spPr>
          <a:xfrm>
            <a:off x="5929322" y="3786190"/>
            <a:ext cx="3000396" cy="242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a:t>
            </a:r>
            <a:r>
              <a:rPr lang="es-ES" sz="2000" dirty="0" smtClean="0">
                <a:solidFill>
                  <a:srgbClr val="FF0000"/>
                </a:solidFill>
              </a:rPr>
              <a:t>no</a:t>
            </a:r>
            <a:r>
              <a:rPr lang="es-ES" dirty="0" smtClean="0"/>
              <a:t> existe, la aplicación lanzará un mensaje advirtiendo de que el ID no existe en la tabla principal y automaticamente no se creará ningun registro para nuestra tabla de </a:t>
            </a:r>
          </a:p>
          <a:p>
            <a:pPr algn="ctr"/>
            <a:r>
              <a:rPr lang="es-ES" dirty="0" smtClean="0"/>
              <a:t>Datos Generales</a:t>
            </a:r>
            <a:endParaRPr lang="en-US" dirty="0"/>
          </a:p>
        </p:txBody>
      </p:sp>
      <p:sp>
        <p:nvSpPr>
          <p:cNvPr id="8" name="Rectangle 7"/>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5" name="Straight Arrow Connector 4"/>
          <p:cNvCxnSpPr>
            <a:stCxn id="3" idx="3"/>
          </p:cNvCxnSpPr>
          <p:nvPr/>
        </p:nvCxnSpPr>
        <p:spPr>
          <a:xfrm>
            <a:off x="2428875" y="1463675"/>
            <a:ext cx="2071688" cy="3651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4282" y="4500570"/>
            <a:ext cx="4214842"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Al hacer click en el ID Persona nos aparecera la siguiente ventana , que nos mostrara los datos de la tabla y de la que podremos seleccionar el ID Persona con el que vamos a trabajar.</a:t>
            </a:r>
            <a:endParaRPr lang="en-US" dirty="0"/>
          </a:p>
        </p:txBody>
      </p:sp>
      <p:sp>
        <p:nvSpPr>
          <p:cNvPr id="7" name="Rectangle 6"/>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285750"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142875" y="2643188"/>
            <a:ext cx="357187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6" name="Straight Arrow Connector 5"/>
          <p:cNvCxnSpPr/>
          <p:nvPr/>
        </p:nvCxnSpPr>
        <p:spPr>
          <a:xfrm>
            <a:off x="2428875" y="1500188"/>
            <a:ext cx="2071688" cy="158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43438" y="2857496"/>
            <a:ext cx="2857520"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seleccionamos un</a:t>
            </a:r>
          </a:p>
          <a:p>
            <a:pPr algn="ctr"/>
            <a:r>
              <a:rPr lang="es-ES" dirty="0" smtClean="0"/>
              <a:t> ID Persona </a:t>
            </a:r>
          </a:p>
          <a:p>
            <a:pPr algn="ctr"/>
            <a:r>
              <a:rPr lang="es-ES" dirty="0" smtClean="0"/>
              <a:t>que tenemos en </a:t>
            </a:r>
          </a:p>
          <a:p>
            <a:pPr algn="ctr"/>
            <a:r>
              <a:rPr lang="es-ES" dirty="0" smtClean="0"/>
              <a:t>nuestra tabla</a:t>
            </a:r>
          </a:p>
          <a:p>
            <a:pPr algn="ctr"/>
            <a:r>
              <a:rPr lang="es-ES" dirty="0" smtClean="0"/>
              <a:t> y hacemos click en el boton</a:t>
            </a:r>
          </a:p>
          <a:p>
            <a:pPr algn="ctr"/>
            <a:r>
              <a:rPr lang="es-ES" dirty="0" smtClean="0"/>
              <a:t>CREAR</a:t>
            </a:r>
          </a:p>
          <a:p>
            <a:pPr algn="ctr"/>
            <a:r>
              <a:rPr lang="es-ES" dirty="0" smtClean="0"/>
              <a:t> </a:t>
            </a:r>
          </a:p>
        </p:txBody>
      </p:sp>
      <p:sp>
        <p:nvSpPr>
          <p:cNvPr id="8" name="Rectangle 7"/>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4313" y="4572000"/>
            <a:ext cx="3857625" cy="121443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142875" y="2643188"/>
            <a:ext cx="357187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286248" y="2000240"/>
            <a:ext cx="4643470" cy="2643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registro para el ID Persona que hemos seleccionado para crear existe, la aplicación lanzará un mensaje advirtiendo de que los datos para ese ID ya han sido creados en la tabla de </a:t>
            </a:r>
          </a:p>
          <a:p>
            <a:pPr algn="ctr"/>
            <a:r>
              <a:rPr lang="es-ES" dirty="0" smtClean="0"/>
              <a:t>Datos Generales</a:t>
            </a:r>
            <a:endParaRPr lang="en-US" dirty="0"/>
          </a:p>
        </p:txBody>
      </p:sp>
      <p:sp>
        <p:nvSpPr>
          <p:cNvPr id="7" name="Rectangle 6"/>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1428750" y="1928813"/>
            <a:ext cx="928688"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143375" y="1643063"/>
            <a:ext cx="2143125" cy="5715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4286248" y="2357430"/>
            <a:ext cx="2857520" cy="3714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a:t>
            </a:r>
            <a:r>
              <a:rPr lang="es-ES" dirty="0" smtClean="0"/>
              <a:t> </a:t>
            </a:r>
            <a:r>
              <a:rPr lang="es-ES" dirty="0" smtClean="0"/>
              <a:t>introducimos</a:t>
            </a:r>
            <a:r>
              <a:rPr lang="es-ES" dirty="0" smtClean="0"/>
              <a:t> </a:t>
            </a:r>
            <a:r>
              <a:rPr lang="es-ES" dirty="0" smtClean="0"/>
              <a:t>un</a:t>
            </a:r>
          </a:p>
          <a:p>
            <a:pPr algn="ctr"/>
            <a:r>
              <a:rPr lang="es-ES" dirty="0" smtClean="0"/>
              <a:t> ID Persona </a:t>
            </a:r>
          </a:p>
          <a:p>
            <a:pPr algn="ctr"/>
            <a:r>
              <a:rPr lang="es-ES" dirty="0" smtClean="0"/>
              <a:t>que no tenemos en </a:t>
            </a:r>
          </a:p>
          <a:p>
            <a:pPr algn="ctr"/>
            <a:r>
              <a:rPr lang="es-ES" dirty="0" smtClean="0"/>
              <a:t>nuestra tabla</a:t>
            </a:r>
          </a:p>
          <a:p>
            <a:pPr algn="ctr"/>
            <a:r>
              <a:rPr lang="es-ES" dirty="0" smtClean="0"/>
              <a:t> y hacemos click en el boton</a:t>
            </a:r>
          </a:p>
          <a:p>
            <a:pPr algn="ctr"/>
            <a:r>
              <a:rPr lang="es-ES" dirty="0" smtClean="0"/>
              <a:t>MODIFICAR</a:t>
            </a:r>
          </a:p>
          <a:p>
            <a:pPr algn="ctr"/>
            <a:r>
              <a:rPr lang="es-ES" dirty="0" smtClean="0"/>
              <a:t> </a:t>
            </a:r>
          </a:p>
        </p:txBody>
      </p:sp>
      <p:sp>
        <p:nvSpPr>
          <p:cNvPr id="8" name="Rectangle 7"/>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p:cNvCxnSpPr>
            <a:stCxn id="4" idx="3"/>
          </p:cNvCxnSpPr>
          <p:nvPr/>
        </p:nvCxnSpPr>
        <p:spPr>
          <a:xfrm>
            <a:off x="2428875" y="1464469"/>
            <a:ext cx="1714497" cy="250019"/>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0" y="4500563"/>
            <a:ext cx="4000500" cy="121443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142875" y="2500313"/>
            <a:ext cx="3571875" cy="5715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4357686" y="2285992"/>
            <a:ext cx="4429156"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ID Persona que hemos seleccionado para modificar no existe, la aplicación lanzará un mensaje advirtiendo que el ID no es valido</a:t>
            </a:r>
            <a:endParaRPr lang="en-US" dirty="0" smtClean="0"/>
          </a:p>
        </p:txBody>
      </p:sp>
      <p:sp>
        <p:nvSpPr>
          <p:cNvPr id="8" name="Rectangle 7"/>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4143375" y="1643063"/>
            <a:ext cx="2143125" cy="50006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2714625"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286248" y="2571744"/>
            <a:ext cx="2857520"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seleccionamos un</a:t>
            </a:r>
          </a:p>
          <a:p>
            <a:pPr algn="ctr"/>
            <a:r>
              <a:rPr lang="es-ES" dirty="0" smtClean="0"/>
              <a:t> ID Persona </a:t>
            </a:r>
          </a:p>
          <a:p>
            <a:pPr algn="ctr"/>
            <a:r>
              <a:rPr lang="es-ES" dirty="0" smtClean="0"/>
              <a:t>que no tenemos en </a:t>
            </a:r>
          </a:p>
          <a:p>
            <a:pPr algn="ctr"/>
            <a:r>
              <a:rPr lang="es-ES" dirty="0" smtClean="0"/>
              <a:t>nuestra tabla</a:t>
            </a:r>
          </a:p>
          <a:p>
            <a:pPr algn="ctr"/>
            <a:r>
              <a:rPr lang="es-ES" dirty="0" smtClean="0"/>
              <a:t> y hacemos click en el boton</a:t>
            </a:r>
          </a:p>
          <a:p>
            <a:pPr algn="ctr"/>
            <a:r>
              <a:rPr lang="es-ES" dirty="0" smtClean="0"/>
              <a:t>BORRAR</a:t>
            </a:r>
          </a:p>
        </p:txBody>
      </p:sp>
      <p:sp>
        <p:nvSpPr>
          <p:cNvPr id="7" name="Rectangle 6"/>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p:cNvCxnSpPr>
            <a:stCxn id="3" idx="3"/>
            <a:endCxn id="4" idx="1"/>
          </p:cNvCxnSpPr>
          <p:nvPr/>
        </p:nvCxnSpPr>
        <p:spPr>
          <a:xfrm>
            <a:off x="2428875" y="1464469"/>
            <a:ext cx="1714500" cy="42862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142875" y="4643438"/>
            <a:ext cx="3857625" cy="11430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357686" y="2285992"/>
            <a:ext cx="4429156"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ID Persona que hemos seleccionado para borrar no existe, la aplicación lanzará un mensaje advirtiendo que el ID no se puede borrar</a:t>
            </a:r>
            <a:endParaRPr lang="en-US" dirty="0" smtClean="0"/>
          </a:p>
        </p:txBody>
      </p:sp>
      <p:sp>
        <p:nvSpPr>
          <p:cNvPr id="7" name="Rectangle 6"/>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000250" y="1357313"/>
            <a:ext cx="428625"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285750"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143375" y="1643063"/>
            <a:ext cx="2143125" cy="5715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286248" y="2357430"/>
            <a:ext cx="2857520" cy="3714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 introducimos un</a:t>
            </a:r>
          </a:p>
          <a:p>
            <a:pPr algn="ctr"/>
            <a:r>
              <a:rPr lang="es-ES" dirty="0" smtClean="0"/>
              <a:t> ID Persona</a:t>
            </a:r>
          </a:p>
          <a:p>
            <a:pPr algn="ctr"/>
            <a:r>
              <a:rPr lang="es-ES" dirty="0" smtClean="0"/>
              <a:t>específico y</a:t>
            </a:r>
          </a:p>
          <a:p>
            <a:pPr algn="ctr"/>
            <a:r>
              <a:rPr lang="es-ES" dirty="0" smtClean="0"/>
              <a:t>que no tenemos en </a:t>
            </a:r>
          </a:p>
          <a:p>
            <a:pPr algn="ctr"/>
            <a:r>
              <a:rPr lang="es-ES" dirty="0" smtClean="0"/>
              <a:t>nuestra tabla, pero que sabemos que existe en la tabla principal</a:t>
            </a:r>
          </a:p>
          <a:p>
            <a:pPr algn="ctr"/>
            <a:r>
              <a:rPr lang="es-ES" dirty="0" smtClean="0"/>
              <a:t>y hacemos click en el boton </a:t>
            </a:r>
          </a:p>
          <a:p>
            <a:pPr algn="ctr"/>
            <a:r>
              <a:rPr lang="es-ES" dirty="0" smtClean="0"/>
              <a:t>CREAR</a:t>
            </a:r>
          </a:p>
          <a:p>
            <a:pPr algn="ctr"/>
            <a:r>
              <a:rPr lang="es-ES" dirty="0" smtClean="0"/>
              <a:t> </a:t>
            </a:r>
          </a:p>
        </p:txBody>
      </p:sp>
      <p:sp>
        <p:nvSpPr>
          <p:cNvPr id="7" name="Rectangle 6"/>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Arrow Connector 7"/>
          <p:cNvCxnSpPr>
            <a:stCxn id="3" idx="3"/>
            <a:endCxn id="5" idx="1"/>
          </p:cNvCxnSpPr>
          <p:nvPr/>
        </p:nvCxnSpPr>
        <p:spPr>
          <a:xfrm>
            <a:off x="2428875" y="1464469"/>
            <a:ext cx="1714500" cy="46434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14563" y="1714500"/>
            <a:ext cx="714375" cy="8572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4857752" y="1571612"/>
            <a:ext cx="2857520"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Nos lo creará sin ningun problema </a:t>
            </a:r>
          </a:p>
        </p:txBody>
      </p:sp>
      <p:sp>
        <p:nvSpPr>
          <p:cNvPr id="5" name="Rectangle 4"/>
          <p:cNvSpPr/>
          <p:nvPr/>
        </p:nvSpPr>
        <p:spPr>
          <a:xfrm>
            <a:off x="571472" y="2857496"/>
            <a:ext cx="1143008" cy="214314"/>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2643188"/>
            <a:ext cx="3786188"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357686" y="1643050"/>
            <a:ext cx="4572032"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Una vez aceptado la creación del registro nos aparecerá en la tabla de la</a:t>
            </a:r>
          </a:p>
          <a:p>
            <a:pPr algn="ctr"/>
            <a:r>
              <a:rPr lang="es-ES" dirty="0" smtClean="0"/>
              <a:t> pantalla principal.</a:t>
            </a:r>
          </a:p>
          <a:p>
            <a:pPr algn="ctr"/>
            <a:r>
              <a:rPr lang="es-ES" dirty="0" smtClean="0"/>
              <a:t> </a:t>
            </a:r>
          </a:p>
          <a:p>
            <a:pPr algn="ctr"/>
            <a:r>
              <a:rPr lang="es-ES" dirty="0" smtClean="0"/>
              <a:t>También tenemos un mensaje en la zona inferior que nos confirma que la operación ha sido realizada satisfactoriamente.</a:t>
            </a:r>
            <a:endParaRPr lang="en-US" dirty="0"/>
          </a:p>
        </p:txBody>
      </p:sp>
      <p:sp>
        <p:nvSpPr>
          <p:cNvPr id="6" name="Rectangle 5"/>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0" y="6286500"/>
            <a:ext cx="2714625"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85720" y="571480"/>
            <a:ext cx="8572528" cy="59093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Después de mostrar</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funcionalidad</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una parte</a:t>
            </a:r>
          </a:p>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la aplicación.</a:t>
            </a:r>
          </a:p>
          <a:p>
            <a:pPr algn="ctr"/>
            <a:r>
              <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
            </a: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amos a ver como es</a:t>
            </a:r>
          </a:p>
          <a:p>
            <a:pPr algn="ctr"/>
            <a:r>
              <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 parte de </a:t>
            </a:r>
          </a:p>
          <a:p>
            <a:pPr algn="ctr"/>
            <a:r>
              <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uestra aplicación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143372" y="2143116"/>
            <a:ext cx="4786346"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smtClean="0"/>
              <a:t>Lo primero que vamos a hacer es crear un nuevo registro en la tabla ZDB_DTGENERALES.</a:t>
            </a:r>
          </a:p>
          <a:p>
            <a:pPr algn="ctr" fontAlgn="auto">
              <a:spcBef>
                <a:spcPts val="0"/>
              </a:spcBef>
              <a:spcAft>
                <a:spcPts val="0"/>
              </a:spcAft>
              <a:defRPr/>
            </a:pPr>
            <a:r>
              <a:rPr lang="es-ES" dirty="0" smtClean="0"/>
              <a:t>Para ello haremos click en el boton CREAR.</a:t>
            </a:r>
            <a:endParaRPr lang="en-US" dirty="0"/>
          </a:p>
        </p:txBody>
      </p:sp>
      <p:sp>
        <p:nvSpPr>
          <p:cNvPr id="4" name="Rectangle 3"/>
          <p:cNvSpPr/>
          <p:nvPr/>
        </p:nvSpPr>
        <p:spPr>
          <a:xfrm>
            <a:off x="285750" y="1928813"/>
            <a:ext cx="8572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428875" y="571500"/>
            <a:ext cx="257175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0" y="3214688"/>
            <a:ext cx="4000500" cy="3000375"/>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1" y="2500313"/>
            <a:ext cx="1571604" cy="21430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2285984" y="2357430"/>
            <a:ext cx="192882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 un Programa</a:t>
            </a:r>
            <a:endParaRPr lang="en-US" dirty="0"/>
          </a:p>
        </p:txBody>
      </p:sp>
      <p:cxnSp>
        <p:nvCxnSpPr>
          <p:cNvPr id="8" name="Straight Arrow Connector 7"/>
          <p:cNvCxnSpPr>
            <a:stCxn id="5" idx="3"/>
            <a:endCxn id="6" idx="1"/>
          </p:cNvCxnSpPr>
          <p:nvPr/>
        </p:nvCxnSpPr>
        <p:spPr>
          <a:xfrm flipV="1">
            <a:off x="1571605" y="2571744"/>
            <a:ext cx="714379" cy="3572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5786446" y="357166"/>
            <a:ext cx="20717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Este es el nombre del Programa</a:t>
            </a:r>
            <a:endParaRPr lang="en-US" dirty="0"/>
          </a:p>
        </p:txBody>
      </p:sp>
      <p:cxnSp>
        <p:nvCxnSpPr>
          <p:cNvPr id="12" name="Straight Arrow Connector 11"/>
          <p:cNvCxnSpPr/>
          <p:nvPr/>
        </p:nvCxnSpPr>
        <p:spPr>
          <a:xfrm flipV="1">
            <a:off x="5000628" y="714356"/>
            <a:ext cx="785801" cy="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4786314" y="4071942"/>
            <a:ext cx="207170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Esto es parte de lo que hemos utilizado</a:t>
            </a:r>
            <a:endParaRPr lang="en-US" dirty="0"/>
          </a:p>
        </p:txBody>
      </p:sp>
      <p:cxnSp>
        <p:nvCxnSpPr>
          <p:cNvPr id="15" name="Straight Arrow Connector 14"/>
          <p:cNvCxnSpPr/>
          <p:nvPr/>
        </p:nvCxnSpPr>
        <p:spPr>
          <a:xfrm flipV="1">
            <a:off x="4000496" y="4572008"/>
            <a:ext cx="785801" cy="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0" y="3214688"/>
            <a:ext cx="3143250" cy="292893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2428875" y="571500"/>
            <a:ext cx="257175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2428875" y="571500"/>
            <a:ext cx="257175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0" name="Rectangle 9"/>
          <p:cNvSpPr/>
          <p:nvPr/>
        </p:nvSpPr>
        <p:spPr>
          <a:xfrm>
            <a:off x="1" y="2500313"/>
            <a:ext cx="1571604" cy="21430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1" name="Rectangle 10"/>
          <p:cNvSpPr/>
          <p:nvPr/>
        </p:nvSpPr>
        <p:spPr>
          <a:xfrm>
            <a:off x="2285984" y="2357430"/>
            <a:ext cx="1928826"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 un Programa</a:t>
            </a:r>
            <a:endParaRPr lang="en-US" dirty="0"/>
          </a:p>
        </p:txBody>
      </p:sp>
      <p:cxnSp>
        <p:nvCxnSpPr>
          <p:cNvPr id="12" name="Straight Arrow Connector 11"/>
          <p:cNvCxnSpPr>
            <a:stCxn id="10" idx="3"/>
            <a:endCxn id="11" idx="1"/>
          </p:cNvCxnSpPr>
          <p:nvPr/>
        </p:nvCxnSpPr>
        <p:spPr>
          <a:xfrm flipV="1">
            <a:off x="1571605" y="2571744"/>
            <a:ext cx="714379" cy="3572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5786446" y="357166"/>
            <a:ext cx="20717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Este es el nombre del Programa</a:t>
            </a:r>
            <a:endParaRPr lang="en-US" dirty="0"/>
          </a:p>
        </p:txBody>
      </p:sp>
      <p:cxnSp>
        <p:nvCxnSpPr>
          <p:cNvPr id="14" name="Straight Arrow Connector 13"/>
          <p:cNvCxnSpPr/>
          <p:nvPr/>
        </p:nvCxnSpPr>
        <p:spPr>
          <a:xfrm flipV="1">
            <a:off x="5000628" y="714356"/>
            <a:ext cx="785801" cy="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3929058" y="4000504"/>
            <a:ext cx="2071702"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Esto es otra parte de lo que hemos utilizado</a:t>
            </a:r>
            <a:endParaRPr lang="en-US" dirty="0"/>
          </a:p>
        </p:txBody>
      </p:sp>
      <p:cxnSp>
        <p:nvCxnSpPr>
          <p:cNvPr id="16" name="Straight Arrow Connector 15"/>
          <p:cNvCxnSpPr/>
          <p:nvPr/>
        </p:nvCxnSpPr>
        <p:spPr>
          <a:xfrm flipV="1">
            <a:off x="3143240" y="4500570"/>
            <a:ext cx="785801" cy="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5214938"/>
            <a:ext cx="3143250"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3429000" y="2000250"/>
            <a:ext cx="3714750" cy="3714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4857750" y="1357313"/>
            <a:ext cx="1000125"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3000375" y="857250"/>
            <a:ext cx="642938"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00034" y="3786190"/>
            <a:ext cx="20717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Este es el nombre de la SCREEN</a:t>
            </a:r>
            <a:endParaRPr lang="en-US" dirty="0"/>
          </a:p>
        </p:txBody>
      </p:sp>
      <p:cxnSp>
        <p:nvCxnSpPr>
          <p:cNvPr id="9" name="Straight Arrow Connector 8"/>
          <p:cNvCxnSpPr>
            <a:stCxn id="3" idx="0"/>
            <a:endCxn id="8" idx="2"/>
          </p:cNvCxnSpPr>
          <p:nvPr/>
        </p:nvCxnSpPr>
        <p:spPr>
          <a:xfrm rot="16200000" flipV="1">
            <a:off x="1196571" y="4839884"/>
            <a:ext cx="714368" cy="3574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7429520" y="2357430"/>
            <a:ext cx="1428760" cy="3000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Aquí va código para el PBO y para el PAI</a:t>
            </a:r>
            <a:endParaRPr lang="en-US" dirty="0"/>
          </a:p>
        </p:txBody>
      </p:sp>
      <p:cxnSp>
        <p:nvCxnSpPr>
          <p:cNvPr id="15" name="Straight Arrow Connector 14"/>
          <p:cNvCxnSpPr>
            <a:stCxn id="4" idx="3"/>
            <a:endCxn id="14" idx="1"/>
          </p:cNvCxnSpPr>
          <p:nvPr/>
        </p:nvCxnSpPr>
        <p:spPr>
          <a:xfrm>
            <a:off x="7143750" y="3857625"/>
            <a:ext cx="285770" cy="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4572000" y="285728"/>
            <a:ext cx="428628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Esto nos llevará directo a la parte donde podremos crear nuestra pantalla</a:t>
            </a:r>
            <a:endParaRPr lang="en-US" dirty="0"/>
          </a:p>
        </p:txBody>
      </p:sp>
      <p:cxnSp>
        <p:nvCxnSpPr>
          <p:cNvPr id="24" name="Straight Arrow Connector 23"/>
          <p:cNvCxnSpPr>
            <a:stCxn id="6" idx="3"/>
          </p:cNvCxnSpPr>
          <p:nvPr/>
        </p:nvCxnSpPr>
        <p:spPr>
          <a:xfrm flipV="1">
            <a:off x="3643313" y="571480"/>
            <a:ext cx="928670" cy="392927"/>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rot="16200000" flipH="1">
            <a:off x="5607851" y="1678769"/>
            <a:ext cx="357191" cy="28575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6286512" y="1428736"/>
            <a:ext cx="2643206" cy="471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Esto es el LAYOUT donde hemos creado botones, etiquetas, tablas, etc.. donde cada una de ellas tienen sus propiedades y sus atributos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86125" y="1143000"/>
            <a:ext cx="5643563" cy="5000625"/>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0" y="5429250"/>
            <a:ext cx="3143250" cy="35718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57158" y="1214422"/>
            <a:ext cx="2428892" cy="378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Este es el </a:t>
            </a:r>
          </a:p>
          <a:p>
            <a:pPr algn="ctr"/>
            <a:r>
              <a:rPr lang="es-ES" dirty="0" smtClean="0"/>
              <a:t>GUI STATUS</a:t>
            </a:r>
          </a:p>
          <a:p>
            <a:pPr algn="ctr"/>
            <a:r>
              <a:rPr lang="es-ES" dirty="0" smtClean="0"/>
              <a:t>donde configuraremos los botones y propiedades de la BARRA  DE ESTADO</a:t>
            </a:r>
            <a:endParaRPr lang="en-US" dirty="0"/>
          </a:p>
        </p:txBody>
      </p:sp>
      <p:cxnSp>
        <p:nvCxnSpPr>
          <p:cNvPr id="7" name="Straight Arrow Connector 6"/>
          <p:cNvCxnSpPr>
            <a:stCxn id="4" idx="0"/>
            <a:endCxn id="6" idx="2"/>
          </p:cNvCxnSpPr>
          <p:nvPr/>
        </p:nvCxnSpPr>
        <p:spPr>
          <a:xfrm rot="16200000" flipV="1">
            <a:off x="1357308" y="5214932"/>
            <a:ext cx="428614" cy="2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endCxn id="6" idx="3"/>
          </p:cNvCxnSpPr>
          <p:nvPr/>
        </p:nvCxnSpPr>
        <p:spPr>
          <a:xfrm rot="10800000" flipV="1">
            <a:off x="2786050" y="2786057"/>
            <a:ext cx="500068" cy="32147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286125" y="1143000"/>
            <a:ext cx="5500688" cy="114300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0" y="5715000"/>
            <a:ext cx="3143250" cy="35718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Rectangle 4"/>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500562" y="2857496"/>
            <a:ext cx="2428892" cy="3286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Este es el </a:t>
            </a:r>
          </a:p>
          <a:p>
            <a:pPr algn="ctr"/>
            <a:r>
              <a:rPr lang="es-ES" dirty="0" smtClean="0"/>
              <a:t>GUI TITLE</a:t>
            </a:r>
          </a:p>
          <a:p>
            <a:pPr algn="ctr"/>
            <a:r>
              <a:rPr lang="es-ES" dirty="0" smtClean="0"/>
              <a:t>donde configuraremos el nombre  o descripción que le vayamos a dar a nuestro programa para que aparezca </a:t>
            </a:r>
          </a:p>
          <a:p>
            <a:pPr algn="ctr"/>
            <a:r>
              <a:rPr lang="es-ES" dirty="0" smtClean="0"/>
              <a:t>en la </a:t>
            </a:r>
          </a:p>
          <a:p>
            <a:pPr algn="ctr"/>
            <a:r>
              <a:rPr lang="es-ES" dirty="0" smtClean="0"/>
              <a:t>BARRA  DE TITULO</a:t>
            </a:r>
            <a:endParaRPr lang="en-US" dirty="0"/>
          </a:p>
        </p:txBody>
      </p:sp>
      <p:cxnSp>
        <p:nvCxnSpPr>
          <p:cNvPr id="7" name="Straight Arrow Connector 6"/>
          <p:cNvCxnSpPr>
            <a:endCxn id="6" idx="1"/>
          </p:cNvCxnSpPr>
          <p:nvPr/>
        </p:nvCxnSpPr>
        <p:spPr>
          <a:xfrm flipV="1">
            <a:off x="3143240" y="4500570"/>
            <a:ext cx="1357322" cy="121444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3" idx="2"/>
            <a:endCxn id="6" idx="0"/>
          </p:cNvCxnSpPr>
          <p:nvPr/>
        </p:nvCxnSpPr>
        <p:spPr>
          <a:xfrm rot="5400000">
            <a:off x="5589991" y="2411018"/>
            <a:ext cx="571496" cy="32146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1785926"/>
            <a:ext cx="428625" cy="142887"/>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4214810" y="2285992"/>
            <a:ext cx="4714908"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effectLst>
                  <a:outerShdw blurRad="50800" dist="38100" dir="5400000" algn="t" rotWithShape="0">
                    <a:prstClr val="black">
                      <a:alpha val="40000"/>
                    </a:prstClr>
                  </a:outerShdw>
                </a:effectLst>
              </a:rPr>
              <a:t>C</a:t>
            </a:r>
            <a:r>
              <a:rPr lang="es-ES" dirty="0" smtClean="0">
                <a:effectLst>
                  <a:outerShdw blurRad="50800" dist="38100" dir="5400000" algn="t" rotWithShape="0">
                    <a:prstClr val="black">
                      <a:alpha val="40000"/>
                    </a:prstClr>
                  </a:outerShdw>
                </a:effectLst>
              </a:rPr>
              <a:t>uando no hemos especificado ningun</a:t>
            </a:r>
          </a:p>
          <a:p>
            <a:pPr algn="ctr"/>
            <a:r>
              <a:rPr lang="es-ES" dirty="0" smtClean="0">
                <a:effectLst>
                  <a:outerShdw blurRad="50800" dist="38100" dir="5400000" algn="t" rotWithShape="0">
                    <a:prstClr val="black">
                      <a:alpha val="40000"/>
                    </a:prstClr>
                  </a:outerShdw>
                </a:effectLst>
              </a:rPr>
              <a:t> ID Persona en la pantalla anterior, la aplicación buscara en la tabla el ultimo registro introducido, cogera el ID Persona del mismo y automaticamente lo autoincrementara para poder CREAR un nuevo registro.</a:t>
            </a:r>
            <a:endParaRPr lang="en-US" dirty="0">
              <a:effectLst>
                <a:outerShdw blurRad="50800" dist="38100" dir="5400000" algn="t" rotWithShape="0">
                  <a:prstClr val="black">
                    <a:alpha val="40000"/>
                  </a:prstClr>
                </a:outerShdw>
              </a:effectLst>
            </a:endParaRPr>
          </a:p>
        </p:txBody>
      </p:sp>
      <p:sp>
        <p:nvSpPr>
          <p:cNvPr id="5" name="Rectangle 4"/>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1928813"/>
            <a:ext cx="2857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5" name="Straight Arrow Connector 4"/>
          <p:cNvCxnSpPr/>
          <p:nvPr/>
        </p:nvCxnSpPr>
        <p:spPr>
          <a:xfrm>
            <a:off x="2571750" y="2071688"/>
            <a:ext cx="1571625" cy="158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286248" y="2357430"/>
            <a:ext cx="3071834"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 es la ventana de opciones que podemos seleccionar para el </a:t>
            </a:r>
          </a:p>
          <a:p>
            <a:pPr algn="ctr"/>
            <a:r>
              <a:rPr lang="es-ES" dirty="0" smtClean="0"/>
              <a:t>Permiso de conducir</a:t>
            </a:r>
            <a:endParaRPr lang="en-US" dirty="0"/>
          </a:p>
        </p:txBody>
      </p:sp>
      <p:sp>
        <p:nvSpPr>
          <p:cNvPr id="7" name="Rectangle 6"/>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2071688"/>
            <a:ext cx="285750" cy="214312"/>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a:off x="2571750" y="2214563"/>
            <a:ext cx="1571625" cy="158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286248" y="2357430"/>
            <a:ext cx="2643206" cy="350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 es la ventana de opciones que podemos seleccionar para el </a:t>
            </a:r>
          </a:p>
          <a:p>
            <a:pPr algn="ctr"/>
            <a:r>
              <a:rPr lang="es-ES" dirty="0" smtClean="0"/>
              <a:t>Medio de transporte</a:t>
            </a:r>
            <a:endParaRPr lang="en-US" dirty="0"/>
          </a:p>
        </p:txBody>
      </p:sp>
      <p:sp>
        <p:nvSpPr>
          <p:cNvPr id="6" name="Rectangle 5"/>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286000" y="2286000"/>
            <a:ext cx="28575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a:off x="2571750" y="2428875"/>
            <a:ext cx="1643063" cy="15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29124" y="2786058"/>
            <a:ext cx="2571768" cy="3071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 es la ventana de opciones que podemos seleccionar para el </a:t>
            </a:r>
          </a:p>
          <a:p>
            <a:pPr algn="ctr"/>
            <a:r>
              <a:rPr lang="es-ES" dirty="0" smtClean="0"/>
              <a:t>Estado civil</a:t>
            </a:r>
            <a:endParaRPr lang="en-US" dirty="0"/>
          </a:p>
        </p:txBody>
      </p:sp>
      <p:sp>
        <p:nvSpPr>
          <p:cNvPr id="6" name="Rectangle 5"/>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71500" y="2857500"/>
            <a:ext cx="114300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4" name="Rectangle 3"/>
          <p:cNvSpPr/>
          <p:nvPr/>
        </p:nvSpPr>
        <p:spPr>
          <a:xfrm>
            <a:off x="4286248" y="1643050"/>
            <a:ext cx="4643470" cy="2643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Cuando tengamos todos los datos introducidos y queramos crear el registro, hacemos click en el boton</a:t>
            </a:r>
          </a:p>
          <a:p>
            <a:pPr algn="ctr"/>
            <a:r>
              <a:rPr lang="es-ES" dirty="0" smtClean="0"/>
              <a:t>ACEPTAR</a:t>
            </a:r>
            <a:endParaRPr lang="en-US" dirty="0" smtClean="0"/>
          </a:p>
          <a:p>
            <a:pPr algn="ctr"/>
            <a:endParaRPr lang="es-ES" dirty="0"/>
          </a:p>
          <a:p>
            <a:pPr algn="ctr"/>
            <a:r>
              <a:rPr lang="es-ES" dirty="0" smtClean="0"/>
              <a:t>Si quisieramos detener el proceso de creación, haríamos click en el boton</a:t>
            </a:r>
          </a:p>
          <a:p>
            <a:pPr algn="ctr"/>
            <a:r>
              <a:rPr lang="es-ES" dirty="0" smtClean="0"/>
              <a:t>CANCELAR </a:t>
            </a:r>
          </a:p>
        </p:txBody>
      </p:sp>
      <p:sp>
        <p:nvSpPr>
          <p:cNvPr id="6" name="Rectangle 5"/>
          <p:cNvSpPr/>
          <p:nvPr/>
        </p:nvSpPr>
        <p:spPr>
          <a:xfrm>
            <a:off x="2071670" y="2857496"/>
            <a:ext cx="114300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0" y="6357958"/>
            <a:ext cx="9144000" cy="50004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3000375"/>
            <a:ext cx="3714750" cy="214313"/>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4357686" y="1643050"/>
            <a:ext cx="4572032" cy="278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Una vez aceptado la creación del registro nos aparecerá en la tabla de la</a:t>
            </a:r>
          </a:p>
          <a:p>
            <a:pPr algn="ctr"/>
            <a:r>
              <a:rPr lang="es-ES" dirty="0" smtClean="0"/>
              <a:t> pantalla principal.</a:t>
            </a:r>
          </a:p>
          <a:p>
            <a:pPr algn="ctr"/>
            <a:r>
              <a:rPr lang="es-ES" dirty="0" smtClean="0"/>
              <a:t> </a:t>
            </a:r>
          </a:p>
          <a:p>
            <a:pPr algn="ctr"/>
            <a:r>
              <a:rPr lang="es-ES" dirty="0" smtClean="0"/>
              <a:t>También tenemos un mensaje en la zona inferior que nos confirma que la operación ha sido realizada satisfactoriamente.</a:t>
            </a:r>
            <a:endParaRPr lang="en-US" dirty="0"/>
          </a:p>
        </p:txBody>
      </p:sp>
      <p:sp>
        <p:nvSpPr>
          <p:cNvPr id="7" name="Rectangle 6"/>
          <p:cNvSpPr/>
          <p:nvPr/>
        </p:nvSpPr>
        <p:spPr>
          <a:xfrm>
            <a:off x="0" y="6572272"/>
            <a:ext cx="9144000" cy="28572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p:cNvSpPr/>
          <p:nvPr/>
        </p:nvSpPr>
        <p:spPr>
          <a:xfrm>
            <a:off x="0" y="6286500"/>
            <a:ext cx="2786063" cy="285750"/>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1109</Words>
  <Application>Microsoft Office PowerPoint</Application>
  <PresentationFormat>On-screen Show (4:3)</PresentationFormat>
  <Paragraphs>176</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Free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Virtual PC</dc:creator>
  <cp:lastModifiedBy>Virtual PC</cp:lastModifiedBy>
  <cp:revision>44</cp:revision>
  <dcterms:created xsi:type="dcterms:W3CDTF">2008-05-05T07:23:18Z</dcterms:created>
  <dcterms:modified xsi:type="dcterms:W3CDTF">2008-05-07T13:37:29Z</dcterms:modified>
</cp:coreProperties>
</file>